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32399288" cy="43200638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2"/>
  </p:normalViewPr>
  <p:slideViewPr>
    <p:cSldViewPr snapToGrid="0" snapToObjects="1">
      <p:cViewPr varScale="1">
        <p:scale>
          <a:sx n="10" d="100"/>
          <a:sy n="10" d="100"/>
        </p:scale>
        <p:origin x="218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7467600"/>
            <a:ext cx="27944386" cy="265938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13089" y="13485"/>
            <a:ext cx="32373108" cy="431736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3239770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latinLnBrk="0" hangingPunct="1">
        <a:lnSpc>
          <a:spcPct val="90000"/>
        </a:lnSpc>
        <a:spcBef>
          <a:spcPts val="3545"/>
        </a:spcBef>
        <a:buFont typeface="Arial" panose="020B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4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03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66991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2957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4945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34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5965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7954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2227580" y="7467600"/>
            <a:ext cx="27944445" cy="24599265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xMTMzNjk2Y2I0YTk1OWE4OWYwMWRhZTlmODU4Y2M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李 刚</cp:lastModifiedBy>
  <cp:revision>6</cp:revision>
  <dcterms:created xsi:type="dcterms:W3CDTF">2021-10-13T03:03:00Z</dcterms:created>
  <dcterms:modified xsi:type="dcterms:W3CDTF">2022-12-07T05:37:38Z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65FA2F5A6DC849C88E9BCE127E2DF2B3</vt:lpwstr>
  </property>
  <property fmtid="{D5CDD505-2E9C-101B-9397-08002B2CF9AE}" pid="3" name="KSOProductBuildVer">
    <vt:lpwstr>2052-11.1.0.12358</vt:lpwstr>
  </property>
</Properties>
</file>